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1" r:id="rId2"/>
    <p:sldId id="1574" r:id="rId3"/>
    <p:sldId id="1573" r:id="rId4"/>
    <p:sldId id="1571" r:id="rId5"/>
    <p:sldId id="1572" r:id="rId6"/>
    <p:sldId id="302" r:id="rId7"/>
    <p:sldId id="1575" r:id="rId8"/>
    <p:sldId id="1577" r:id="rId9"/>
    <p:sldId id="1578" r:id="rId10"/>
    <p:sldId id="1580" r:id="rId11"/>
    <p:sldId id="1576" r:id="rId12"/>
    <p:sldId id="1579" r:id="rId13"/>
    <p:sldId id="1581" r:id="rId14"/>
    <p:sldId id="437" r:id="rId15"/>
    <p:sldId id="1536" r:id="rId16"/>
    <p:sldId id="1538" r:id="rId17"/>
    <p:sldId id="1539" r:id="rId18"/>
    <p:sldId id="1540" r:id="rId19"/>
    <p:sldId id="1541" r:id="rId20"/>
    <p:sldId id="1542" r:id="rId21"/>
    <p:sldId id="1543" r:id="rId22"/>
    <p:sldId id="1544" r:id="rId23"/>
    <p:sldId id="1585" r:id="rId24"/>
    <p:sldId id="1583" r:id="rId25"/>
    <p:sldId id="316" r:id="rId26"/>
    <p:sldId id="1588" r:id="rId27"/>
    <p:sldId id="1589" r:id="rId28"/>
    <p:sldId id="1586" r:id="rId29"/>
    <p:sldId id="1587" r:id="rId30"/>
    <p:sldId id="1529" r:id="rId31"/>
    <p:sldId id="1530" r:id="rId32"/>
    <p:sldId id="1527" r:id="rId33"/>
    <p:sldId id="1528" r:id="rId34"/>
    <p:sldId id="153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1"/>
    <p:restoredTop sz="77415"/>
  </p:normalViewPr>
  <p:slideViewPr>
    <p:cSldViewPr snapToGrid="0" snapToObjects="1">
      <p:cViewPr varScale="1">
        <p:scale>
          <a:sx n="93" d="100"/>
          <a:sy n="93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944-0E2E-484A-A5D4-93BE920515EF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1E0F8-10E4-AD4C-AC89-0C87DEED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94169 15 Jul 22:43 00020.jpg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80863 15 Jul 22:42 00040.jpg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67402 15 Jul 22:42 00100.jpg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62770 15 Jul 22:42 00500.jpg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59893 15 Jul 22:42 01000.jpg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61521 15 Jul 22:41 02000.jpg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60250 15 Jul 22:41 03000.jpg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59664 15 Jul 22:41 04000.jpg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59934 15 Jul 22:40 05000.jpg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58940 15 Jul 22:40 06000.jpg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58243 15 Jul 22:40 07000.jpg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59878 15 Jul 22:40 08000.jpg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58025 15 Jul 22:40 09000.jpg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57869 15 Jul 22:42 10000.jpg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57937 15 Jul 22:42 11000.jpg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58064 15 Jul 22:41 12000.jpg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58081 15 Jul 22:41 13000.jpg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1E0F8-10E4-AD4C-AC89-0C87DEED30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Domingo, this is a quick video to say hello to your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59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8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6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8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75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8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3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DEC9-3E22-C142-9599-CB29F2C7754A}" type="datetimeFigureOut">
              <a:rPr lang="es-ES_tradnl" smtClean="0"/>
              <a:t>25/10/23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1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6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7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lturageek.com.ar/fakeapp-que-es-deepfake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konradweber.medium.com%2F8-steps-to-verify-deep-fake-videos-1dfc408568c4&amp;psig=AOvVaw0Z7bZR8wduygdmJANoCg6L&amp;ust=1620649611961000&amp;source=images&amp;cd=vfe&amp;ved=0CA0QjhxqFwoTCPj1z5jOvPACFQAAAAAdAAAAABAP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1666" y="307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GAN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1" y="176956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7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4BC316-B6AA-E84E-B019-13F98520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5" y="1220628"/>
            <a:ext cx="11411849" cy="44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449C2-B4B6-E244-90C3-81C01B7CD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5"/>
          <a:stretch/>
        </p:blipFill>
        <p:spPr>
          <a:xfrm>
            <a:off x="462957" y="907165"/>
            <a:ext cx="11266086" cy="4648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761CAF-AEEE-9B45-BC36-14D83F3CE2AF}"/>
              </a:ext>
            </a:extLst>
          </p:cNvPr>
          <p:cNvSpPr/>
          <p:nvPr/>
        </p:nvSpPr>
        <p:spPr>
          <a:xfrm>
            <a:off x="462957" y="685800"/>
            <a:ext cx="2737443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39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060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4946-F5C4-0740-8D6F-E26E90E7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014" y="0"/>
            <a:ext cx="5389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3D1C-C09B-184A-A8E9-372BDA33EB4F}"/>
              </a:ext>
            </a:extLst>
          </p:cNvPr>
          <p:cNvSpPr txBox="1"/>
          <p:nvPr/>
        </p:nvSpPr>
        <p:spPr>
          <a:xfrm>
            <a:off x="1773765" y="297888"/>
            <a:ext cx="15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Shuriken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27683-C228-C341-82BE-C4166B71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00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sta persona no existe: La escalofriante inteligencia artificial que  inventa rostros humanos - La Tercera">
            <a:extLst>
              <a:ext uri="{FF2B5EF4-FFF2-40B4-BE49-F238E27FC236}">
                <a16:creationId xmlns:a16="http://schemas.microsoft.com/office/drawing/2014/main" id="{A982AFFB-A7B8-5746-A1F4-F5518714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32937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12E07-8202-0246-B0AF-4D96D47BB88E}"/>
              </a:ext>
            </a:extLst>
          </p:cNvPr>
          <p:cNvSpPr txBox="1"/>
          <p:nvPr/>
        </p:nvSpPr>
        <p:spPr>
          <a:xfrm>
            <a:off x="1672282" y="253998"/>
            <a:ext cx="615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www.ThisPearsonDoesNotExist.com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9477F0B-73C0-FF4E-83E8-5F455645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5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E701D93-FD27-4842-9932-D8E388A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2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6127AE7-C7FE-7A46-BF14-A7DD0321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9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B1E3-2E25-3843-A63F-A04997BC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01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665A7-AC59-C71C-B947-6D781318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48" y="0"/>
            <a:ext cx="8709504" cy="66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FA00606-C8C7-0942-B314-3E22632F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22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98027D77-4FF7-804B-8BB2-2E9915A9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44A7E9F-7480-C543-B468-8AED035F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8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6FA34-57D1-A447-978F-5184A99A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07" y="3898899"/>
            <a:ext cx="1179272" cy="129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BF998-9AD7-7E4E-8956-5E3C9AAC4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23" y="1249250"/>
            <a:ext cx="1111156" cy="1293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58027-4A8F-D74D-A75F-20CE81EF6D76}"/>
              </a:ext>
            </a:extLst>
          </p:cNvPr>
          <p:cNvSpPr txBox="1"/>
          <p:nvPr/>
        </p:nvSpPr>
        <p:spPr>
          <a:xfrm>
            <a:off x="219408" y="5239418"/>
            <a:ext cx="1310359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 err="1"/>
              <a:t>Low-Resolution</a:t>
            </a:r>
            <a:endParaRPr lang="es-ES_tradnl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B3F53-D067-0244-BEAC-641F9F486A52}"/>
              </a:ext>
            </a:extLst>
          </p:cNvPr>
          <p:cNvSpPr txBox="1"/>
          <p:nvPr/>
        </p:nvSpPr>
        <p:spPr>
          <a:xfrm>
            <a:off x="229507" y="2589769"/>
            <a:ext cx="1170577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/>
              <a:t>Hi-</a:t>
            </a:r>
            <a:r>
              <a:rPr lang="es-ES_tradnl" sz="1400" dirty="0" err="1"/>
              <a:t>Resolution</a:t>
            </a:r>
            <a:endParaRPr lang="es-ES_tradnl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29C73C-9096-3643-AAA8-39E19ED47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862" y="4044240"/>
            <a:ext cx="1179272" cy="1293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8E57A-EE1A-484D-A394-6FC266E9A7C6}"/>
              </a:ext>
            </a:extLst>
          </p:cNvPr>
          <p:cNvSpPr txBox="1"/>
          <p:nvPr/>
        </p:nvSpPr>
        <p:spPr>
          <a:xfrm>
            <a:off x="1865118" y="187980"/>
            <a:ext cx="4159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GAN para </a:t>
            </a:r>
            <a:r>
              <a:rPr lang="es-ES_tradnl" sz="2800" dirty="0" err="1"/>
              <a:t>Super-Resolution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4443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790C2E-7CF6-4A44-98EF-236EC4BC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787"/>
            <a:ext cx="12192000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N — Super Resolution GAN (SRGAN) | by Jonathan Hui | Medium">
            <a:extLst>
              <a:ext uri="{FF2B5EF4-FFF2-40B4-BE49-F238E27FC236}">
                <a16:creationId xmlns:a16="http://schemas.microsoft.com/office/drawing/2014/main" id="{A3B1FC13-8435-A646-8B90-C5BE79A0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"/>
            <a:ext cx="121920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7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50D2B-A001-61AA-B583-643E9349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07042"/>
            <a:ext cx="65024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19ADD6-C753-5F2A-6EE5-2A81E6BD45FC}"/>
              </a:ext>
            </a:extLst>
          </p:cNvPr>
          <p:cNvSpPr/>
          <p:nvPr/>
        </p:nvSpPr>
        <p:spPr>
          <a:xfrm>
            <a:off x="6096001" y="1327355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w AI is amazing at depixelating images - but it also highlights the  problem of data bias - Heidelberg Laureate Forum - SciLogs -  Wissenschaftsblogs">
            <a:extLst>
              <a:ext uri="{FF2B5EF4-FFF2-40B4-BE49-F238E27FC236}">
                <a16:creationId xmlns:a16="http://schemas.microsoft.com/office/drawing/2014/main" id="{B8151047-136E-B215-5083-5CFD52EE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717412"/>
            <a:ext cx="9594849" cy="54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42BAF1-2A0C-A436-5A27-0F9F866BBD05}"/>
              </a:ext>
            </a:extLst>
          </p:cNvPr>
          <p:cNvSpPr/>
          <p:nvPr/>
        </p:nvSpPr>
        <p:spPr>
          <a:xfrm>
            <a:off x="6068289" y="1050263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602DBE-61D9-B1B1-2750-374B14D9F6B6}"/>
              </a:ext>
            </a:extLst>
          </p:cNvPr>
          <p:cNvSpPr txBox="1"/>
          <p:nvPr/>
        </p:nvSpPr>
        <p:spPr>
          <a:xfrm>
            <a:off x="2391716" y="2875002"/>
            <a:ext cx="7408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6600" dirty="0"/>
              <a:t>Algunos problemas...</a:t>
            </a:r>
          </a:p>
        </p:txBody>
      </p:sp>
    </p:spTree>
    <p:extLst>
      <p:ext uri="{BB962C8B-B14F-4D97-AF65-F5344CB8AC3E}">
        <p14:creationId xmlns:p14="http://schemas.microsoft.com/office/powerpoint/2010/main" val="6929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a machine learning tool that turns Obama white can (and can't) tell us  about AI bias - The Verge">
            <a:extLst>
              <a:ext uri="{FF2B5EF4-FFF2-40B4-BE49-F238E27FC236}">
                <a16:creationId xmlns:a16="http://schemas.microsoft.com/office/drawing/2014/main" id="{04B9ADA9-CEA4-56B2-A35E-B96D1F18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428750"/>
            <a:ext cx="11811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6EEC3B-AA08-4FBC-931C-5F8D721BA371}"/>
              </a:ext>
            </a:extLst>
          </p:cNvPr>
          <p:cNvSpPr/>
          <p:nvPr/>
        </p:nvSpPr>
        <p:spPr>
          <a:xfrm>
            <a:off x="8049492" y="1133392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0FA2D-C1B3-E41D-D08D-EEF5A80EEE9B}"/>
              </a:ext>
            </a:extLst>
          </p:cNvPr>
          <p:cNvSpPr/>
          <p:nvPr/>
        </p:nvSpPr>
        <p:spPr>
          <a:xfrm rot="10800000">
            <a:off x="-5853737" y="939427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mage of a White Barack Obama Is AI's Racial Bias Problem In a Nutshell">
            <a:extLst>
              <a:ext uri="{FF2B5EF4-FFF2-40B4-BE49-F238E27FC236}">
                <a16:creationId xmlns:a16="http://schemas.microsoft.com/office/drawing/2014/main" id="{4219F8CA-290D-69FA-680D-61913FAD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2192000" cy="48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48DC4F-EF46-F138-4D51-277D3CF8FB67}"/>
              </a:ext>
            </a:extLst>
          </p:cNvPr>
          <p:cNvSpPr/>
          <p:nvPr/>
        </p:nvSpPr>
        <p:spPr>
          <a:xfrm>
            <a:off x="6054435" y="468373"/>
            <a:ext cx="9973733" cy="58631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rack Obama - Presidency, Education &amp; Mother - Biography">
            <a:extLst>
              <a:ext uri="{FF2B5EF4-FFF2-40B4-BE49-F238E27FC236}">
                <a16:creationId xmlns:a16="http://schemas.microsoft.com/office/drawing/2014/main" id="{28C58C2B-2780-0064-7E66-1C92DC967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3" t="1992" r="4184" b="29405"/>
          <a:stretch/>
        </p:blipFill>
        <p:spPr bwMode="auto">
          <a:xfrm>
            <a:off x="1246909" y="1094510"/>
            <a:ext cx="4807526" cy="477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7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43445043-C7A1-9739-6EDE-9E9F103B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30" y="304800"/>
            <a:ext cx="9406072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DD140-E6FF-9544-B795-22C383117CA2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5" name="GAN1.mov" descr="GAN1.mov">
            <a:hlinkClick r:id="" action="ppaction://media"/>
            <a:extLst>
              <a:ext uri="{FF2B5EF4-FFF2-40B4-BE49-F238E27FC236}">
                <a16:creationId xmlns:a16="http://schemas.microsoft.com/office/drawing/2014/main" id="{FCCF143F-786F-DD47-963A-AB32FAB04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47"/>
          <a:stretch/>
        </p:blipFill>
        <p:spPr>
          <a:xfrm>
            <a:off x="2117124" y="1143000"/>
            <a:ext cx="8042876" cy="4572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5270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CCC4C5-89AE-5941-968A-20B8F9B56E7E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GAN2.mov" descr="GAN2.mov">
            <a:hlinkClick r:id="" action="ppaction://media"/>
            <a:extLst>
              <a:ext uri="{FF2B5EF4-FFF2-40B4-BE49-F238E27FC236}">
                <a16:creationId xmlns:a16="http://schemas.microsoft.com/office/drawing/2014/main" id="{2A2B1F99-7032-7D43-A26C-A72DC3788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8. GAN / Deep Fakes</a:t>
            </a:r>
          </a:p>
        </p:txBody>
      </p:sp>
      <p:pic>
        <p:nvPicPr>
          <p:cNvPr id="1026" name="Picture 2" descr="FakeApp: ¿cómo hacer un DeepFake y cómo funciona la app? - Cultura Geek">
            <a:extLst>
              <a:ext uri="{FF2B5EF4-FFF2-40B4-BE49-F238E27FC236}">
                <a16:creationId xmlns:a16="http://schemas.microsoft.com/office/drawing/2014/main" id="{EC1EFA6A-F224-204F-AFB7-C59247CC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66739"/>
            <a:ext cx="91440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2734D-EA75-3D42-B74A-2890F750882F}"/>
              </a:ext>
            </a:extLst>
          </p:cNvPr>
          <p:cNvSpPr txBox="1"/>
          <p:nvPr/>
        </p:nvSpPr>
        <p:spPr>
          <a:xfrm>
            <a:off x="1524001" y="6388443"/>
            <a:ext cx="730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4" tooltip="FakeApp: ¿cómo hacer un DeepFake y cómo funciona la app? - Cultura Gee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FakeApp: ¿cómo hacer un DeepFake y cómo funciona la app? - Cultura Geek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7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8 steps to verify Deep Fake videos | by Konrad Weber | Medium">
            <a:extLst>
              <a:ext uri="{FF2B5EF4-FFF2-40B4-BE49-F238E27FC236}">
                <a16:creationId xmlns:a16="http://schemas.microsoft.com/office/drawing/2014/main" id="{3C44732A-D65A-4240-BE9C-5CF84334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21492"/>
            <a:ext cx="9144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E6E61-E153-EE44-B743-8A790B594FEF}"/>
              </a:ext>
            </a:extLst>
          </p:cNvPr>
          <p:cNvSpPr txBox="1"/>
          <p:nvPr/>
        </p:nvSpPr>
        <p:spPr>
          <a:xfrm>
            <a:off x="1659924" y="6079525"/>
            <a:ext cx="619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3" tooltip="8 steps to verify Deep Fake videos | by Konrad Weber | Medi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 steps to verify Deep Fake videos | by Konrad Weber | Medium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09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get_transfer.mp4" descr="target_transfer.mp4">
            <a:hlinkClick r:id="" action="ppaction://media"/>
            <a:extLst>
              <a:ext uri="{FF2B5EF4-FFF2-40B4-BE49-F238E27FC236}">
                <a16:creationId xmlns:a16="http://schemas.microsoft.com/office/drawing/2014/main" id="{FC66E8F4-29AF-F24C-87BC-96E9318DC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31A16-F092-1547-8EB0-D049140E06C4}"/>
              </a:ext>
            </a:extLst>
          </p:cNvPr>
          <p:cNvGrpSpPr/>
          <p:nvPr/>
        </p:nvGrpSpPr>
        <p:grpSpPr>
          <a:xfrm>
            <a:off x="1199910" y="2106410"/>
            <a:ext cx="10105805" cy="4196809"/>
            <a:chOff x="1199910" y="2106410"/>
            <a:chExt cx="10105805" cy="41968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FD04D4-A6BC-F54E-8D22-33EDC59EAE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/>
          </p:blipFill>
          <p:spPr>
            <a:xfrm>
              <a:off x="5749869" y="4971219"/>
              <a:ext cx="1332000" cy="133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4BA7D-EE47-A148-8963-3E97964FB49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7159648" y="4957555"/>
              <a:ext cx="1332000" cy="133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4F9C57-551C-DA4E-9049-1BAC6FC5F2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2007" y="4957626"/>
              <a:ext cx="1332000" cy="133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F8993-9533-4C47-AA6E-D24CB2B9629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73715" y="4958339"/>
              <a:ext cx="1332000" cy="133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4C549-04D7-4E40-991C-F516A9A9893B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6F1C135-BA7C-BB43-88F3-390FC1A80413}"/>
              </a:ext>
            </a:extLst>
          </p:cNvPr>
          <p:cNvGrpSpPr/>
          <p:nvPr/>
        </p:nvGrpSpPr>
        <p:grpSpPr>
          <a:xfrm>
            <a:off x="2819674" y="3866154"/>
            <a:ext cx="2642696" cy="2888288"/>
            <a:chOff x="2511309" y="3784346"/>
            <a:chExt cx="2642696" cy="288828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8AC615-BFB8-1B4D-A4DF-E53D8B712E3C}"/>
                </a:ext>
              </a:extLst>
            </p:cNvPr>
            <p:cNvSpPr txBox="1"/>
            <p:nvPr/>
          </p:nvSpPr>
          <p:spPr>
            <a:xfrm>
              <a:off x="2511309" y="37843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20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74272E-81AF-CD4A-B6EE-06A207CE2E1D}"/>
                </a:ext>
              </a:extLst>
            </p:cNvPr>
            <p:cNvSpPr txBox="1"/>
            <p:nvPr/>
          </p:nvSpPr>
          <p:spPr>
            <a:xfrm>
              <a:off x="4384242" y="630330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13000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D63A76-87BD-604C-8EE5-E069E8E5BF30}"/>
                </a:ext>
              </a:extLst>
            </p:cNvPr>
            <p:cNvSpPr txBox="1"/>
            <p:nvPr/>
          </p:nvSpPr>
          <p:spPr>
            <a:xfrm>
              <a:off x="3363162" y="506886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5000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E2044AD-EABC-6A46-9652-1ACEEF5668AB}"/>
                </a:ext>
              </a:extLst>
            </p:cNvPr>
            <p:cNvSpPr txBox="1"/>
            <p:nvPr/>
          </p:nvSpPr>
          <p:spPr>
            <a:xfrm>
              <a:off x="2768881" y="43082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100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D5F42ADD-7B52-2F4B-A9FE-5D5BB11D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76" y="69851"/>
            <a:ext cx="4157989" cy="41579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8CF526D-4442-3147-A131-E971111F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76" y="219851"/>
            <a:ext cx="4157989" cy="415798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379E44-121A-2145-B877-FB388B6B2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376" y="369851"/>
            <a:ext cx="4157989" cy="415798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02BC7E-6EE0-C841-8774-E9E0E981F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376" y="519851"/>
            <a:ext cx="4157989" cy="415798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ABF0978-01B5-964B-8CD9-C426CCA8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376" y="669851"/>
            <a:ext cx="4157989" cy="415798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1FEE59-B1F6-F346-B1BA-F302EF0FB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3376" y="819851"/>
            <a:ext cx="4157989" cy="41579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8835863-6CEF-A94D-91F0-25C012192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376" y="969851"/>
            <a:ext cx="4157989" cy="41579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FF7D17C-F666-984F-8C48-0D18A68BF8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3376" y="1119851"/>
            <a:ext cx="4157989" cy="415798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47A5715-0967-4640-80BA-208DA039CF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3376" y="1269851"/>
            <a:ext cx="4157989" cy="415798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F0CB2B8-F71E-7440-B5A9-4B5DD47B21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3376" y="1419851"/>
            <a:ext cx="4157989" cy="41579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5CC47F-7D04-4445-8AD3-D8C88997C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376" y="1569851"/>
            <a:ext cx="4157989" cy="415798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47501B2-20B4-A146-802E-BE84730A01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3376" y="1719851"/>
            <a:ext cx="4157989" cy="415798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E66351D-03B5-DE4A-A5E5-BD18203E47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3376" y="1869851"/>
            <a:ext cx="4157989" cy="41579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3547404-984D-B841-9187-7FEBBFD7E8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3376" y="2019851"/>
            <a:ext cx="4157989" cy="415798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EBB5B64-0CC4-2D4C-941F-AAC80CF1AD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3376" y="2169851"/>
            <a:ext cx="4157989" cy="41579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1135C55-32C9-2C46-AB6A-2BE61711FB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3376" y="2319851"/>
            <a:ext cx="4157989" cy="415798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D320088-5AA3-E940-95D1-D8FEAA05C5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3376" y="2469851"/>
            <a:ext cx="4157989" cy="41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7E5D0-1A3D-7041-9C2B-AA628E7D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20" y="0"/>
            <a:ext cx="1097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C2D57-DC98-8845-90D0-678071A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3" y="0"/>
            <a:ext cx="1027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461</Words>
  <Application>Microsoft Macintosh PowerPoint</Application>
  <PresentationFormat>Widescreen</PresentationFormat>
  <Paragraphs>91</Paragraphs>
  <Slides>34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Gill Sans MT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GAN / Deep Fakes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Domingo Mery</dc:creator>
  <cp:lastModifiedBy>Domingo Mery</cp:lastModifiedBy>
  <cp:revision>24</cp:revision>
  <dcterms:created xsi:type="dcterms:W3CDTF">2017-05-04T14:21:42Z</dcterms:created>
  <dcterms:modified xsi:type="dcterms:W3CDTF">2023-10-25T16:28:51Z</dcterms:modified>
</cp:coreProperties>
</file>